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4" r:id="rId21"/>
    <p:sldId id="275" r:id="rId22"/>
    <p:sldId id="276" r:id="rId23"/>
    <p:sldId id="277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3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88.png"/><Relationship Id="rId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4.png"/><Relationship Id="rId9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4.png"/><Relationship Id="rId7" Type="http://schemas.openxmlformats.org/officeDocument/2006/relationships/image" Target="../media/image1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27.png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2.png"/><Relationship Id="rId7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14.png"/><Relationship Id="rId10" Type="http://schemas.openxmlformats.org/officeDocument/2006/relationships/image" Target="../media/image123.png"/><Relationship Id="rId4" Type="http://schemas.openxmlformats.org/officeDocument/2006/relationships/image" Target="../media/image113.png"/><Relationship Id="rId9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3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8.png"/><Relationship Id="rId11" Type="http://schemas.openxmlformats.org/officeDocument/2006/relationships/image" Target="../media/image142.png"/><Relationship Id="rId5" Type="http://schemas.openxmlformats.org/officeDocument/2006/relationships/image" Target="../media/image137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45.png"/><Relationship Id="rId4" Type="http://schemas.openxmlformats.org/officeDocument/2006/relationships/image" Target="../media/image137.png"/><Relationship Id="rId9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7.png"/><Relationship Id="rId11" Type="http://schemas.openxmlformats.org/officeDocument/2006/relationships/image" Target="../media/image139.png"/><Relationship Id="rId5" Type="http://schemas.openxmlformats.org/officeDocument/2006/relationships/image" Target="../media/image147.png"/><Relationship Id="rId10" Type="http://schemas.openxmlformats.org/officeDocument/2006/relationships/image" Target="../media/image114.png"/><Relationship Id="rId4" Type="http://schemas.openxmlformats.org/officeDocument/2006/relationships/image" Target="../media/image146.png"/><Relationship Id="rId9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2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10" Type="http://schemas.openxmlformats.org/officeDocument/2006/relationships/image" Target="../media/image45.png"/><Relationship Id="rId19" Type="http://schemas.openxmlformats.org/officeDocument/2006/relationships/image" Target="../media/image78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4.png"/><Relationship Id="rId18" Type="http://schemas.openxmlformats.org/officeDocument/2006/relationships/image" Target="../media/image8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image" Target="../media/image62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81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0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7824" y="1844338"/>
            <a:ext cx="12604310" cy="49292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28" y="5137928"/>
            <a:ext cx="13876148" cy="4497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5945" y="1613050"/>
            <a:ext cx="5362839" cy="6771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5" y="7837792"/>
            <a:ext cx="4577795" cy="451580"/>
            <a:chOff x="1839875" y="7837792"/>
            <a:chExt cx="4577795" cy="4515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5631" y="7793548"/>
              <a:ext cx="702548" cy="52337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9289" y="7809765"/>
              <a:ext cx="2283300" cy="5095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5" y="8365677"/>
            <a:ext cx="4577793" cy="459832"/>
            <a:chOff x="1839875" y="8365677"/>
            <a:chExt cx="4577793" cy="4598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5631" y="8321433"/>
              <a:ext cx="712072" cy="54094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9288" y="8364338"/>
              <a:ext cx="971986" cy="5098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027" y="483868"/>
            <a:ext cx="4573286" cy="21504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6810"/>
              <a:ext cx="2489831" cy="3595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10217" cy="711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1170" y="180219"/>
            <a:ext cx="6057459" cy="9794111"/>
            <a:chOff x="5681170" y="180219"/>
            <a:chExt cx="6057459" cy="97941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1170" y="180219"/>
              <a:ext cx="6057459" cy="97941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353435" y="1090619"/>
            <a:ext cx="29635067" cy="91158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3907" y="2412555"/>
            <a:ext cx="3650124" cy="1229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0307" y="466810"/>
              <a:ext cx="2489831" cy="35958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4169" y="333009"/>
              <a:ext cx="810217" cy="711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27" y="483868"/>
            <a:ext cx="4473457" cy="1265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622700" y="-1801782"/>
            <a:ext cx="32440592" cy="155433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213" y="871120"/>
            <a:ext cx="3801771" cy="1265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0307" y="466810"/>
              <a:ext cx="2489831" cy="35958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4169" y="333009"/>
              <a:ext cx="810217" cy="711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693219" cy="32951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170264" cy="14389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87000" y="-918766"/>
            <a:ext cx="10728782" cy="15059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6810"/>
              <a:ext cx="2489878" cy="36596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69" y="333009"/>
              <a:ext cx="810217" cy="7119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3549" y="4167994"/>
            <a:ext cx="1645636" cy="1014203"/>
            <a:chOff x="3613549" y="4167994"/>
            <a:chExt cx="1645636" cy="10142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4423" y="4128868"/>
              <a:ext cx="1315171" cy="80581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7320" y="4777894"/>
              <a:ext cx="1257714" cy="463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0276" y="6789767"/>
            <a:ext cx="1645636" cy="1014203"/>
            <a:chOff x="5890276" y="6789767"/>
            <a:chExt cx="1645636" cy="10142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1150" y="6750641"/>
              <a:ext cx="1315171" cy="80581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4047" y="7399667"/>
              <a:ext cx="1257714" cy="463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027" y="483868"/>
            <a:ext cx="3958943" cy="11399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140249" y="970681"/>
            <a:ext cx="36567951" cy="23806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2416" y="3040261"/>
            <a:ext cx="9153540" cy="6878741"/>
            <a:chOff x="682416" y="3040261"/>
            <a:chExt cx="9153540" cy="68787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416" y="3040261"/>
              <a:ext cx="9153540" cy="687874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71591" y="5274239"/>
            <a:ext cx="1446710" cy="67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3549" y="4167994"/>
            <a:ext cx="1645636" cy="1014203"/>
            <a:chOff x="3613549" y="4167994"/>
            <a:chExt cx="1645636" cy="1014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4423" y="4128868"/>
              <a:ext cx="1315171" cy="8058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7320" y="4777894"/>
              <a:ext cx="1257714" cy="463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0276" y="6789767"/>
            <a:ext cx="1645636" cy="1014203"/>
            <a:chOff x="5890276" y="6789767"/>
            <a:chExt cx="1645636" cy="10142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1150" y="6750641"/>
              <a:ext cx="1315171" cy="80581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4047" y="7399667"/>
              <a:ext cx="1257714" cy="463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77656" y="-3028684"/>
            <a:ext cx="10728782" cy="177525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298701" y="-358719"/>
            <a:ext cx="36917749" cy="23806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2758" y="1531044"/>
            <a:ext cx="11555158" cy="8633076"/>
            <a:chOff x="592758" y="1531044"/>
            <a:chExt cx="11555158" cy="86330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758" y="1531044"/>
              <a:ext cx="11555158" cy="86330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821" y="2243373"/>
            <a:ext cx="1446710" cy="6724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3877" y="2023319"/>
            <a:ext cx="984795" cy="6724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1863" y="3324172"/>
            <a:ext cx="1360862" cy="6724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916" y="4402369"/>
            <a:ext cx="508110" cy="640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441" y="1913239"/>
            <a:ext cx="12509421" cy="7187890"/>
            <a:chOff x="203441" y="1913239"/>
            <a:chExt cx="12509421" cy="71878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41" y="1913239"/>
              <a:ext cx="12509421" cy="71878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7656" y="-3028684"/>
            <a:ext cx="10728782" cy="177525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298701" y="-358719"/>
            <a:ext cx="36917749" cy="23806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24657" y="1851849"/>
            <a:ext cx="1446710" cy="6724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7799" y="1851849"/>
            <a:ext cx="984786" cy="6724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1704" y="1851849"/>
            <a:ext cx="1360862" cy="6724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39161" y="3440336"/>
            <a:ext cx="790338" cy="6864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72999" y="3460174"/>
            <a:ext cx="507929" cy="626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5278" y="1864655"/>
            <a:ext cx="10118686" cy="9182964"/>
            <a:chOff x="665278" y="1864655"/>
            <a:chExt cx="10118686" cy="91829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278" y="1864655"/>
              <a:ext cx="10118686" cy="91829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0276" y="6789767"/>
            <a:ext cx="1645636" cy="1014203"/>
            <a:chOff x="5890276" y="6789767"/>
            <a:chExt cx="1645636" cy="10142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1150" y="6750641"/>
              <a:ext cx="1315171" cy="8058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4047" y="7399667"/>
              <a:ext cx="1257714" cy="463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7656" y="-3035388"/>
            <a:ext cx="10728782" cy="177793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298701" y="-358719"/>
            <a:ext cx="36917749" cy="23806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6882" y="2759797"/>
            <a:ext cx="1446710" cy="6724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22105" y="2023319"/>
            <a:ext cx="984786" cy="6724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0417" y="3580856"/>
            <a:ext cx="1360862" cy="67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8058" y="2416536"/>
            <a:ext cx="3192162" cy="32951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479" y="5005527"/>
            <a:ext cx="5091654" cy="14664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7" y="930895"/>
            <a:ext cx="11686739" cy="3098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758572" cy="18230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2477" y="4488270"/>
            <a:ext cx="1768115" cy="18230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1548766" cy="6431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1" y="5690506"/>
            <a:ext cx="2526920" cy="8584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3573" y="5058706"/>
            <a:ext cx="3959994" cy="633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68811" y="5690506"/>
            <a:ext cx="2164320" cy="8584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9461" y="6684996"/>
            <a:ext cx="1768115" cy="18230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12477" y="6684996"/>
            <a:ext cx="1787181" cy="18230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24573" y="7255430"/>
            <a:ext cx="3490585" cy="6335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39811" y="7887230"/>
            <a:ext cx="1985425" cy="4690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53573" y="7255430"/>
            <a:ext cx="2307452" cy="6335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2-07-25 11-57-51-8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8612"/>
          <a:stretch/>
        </p:blipFill>
        <p:spPr>
          <a:xfrm>
            <a:off x="761999" y="1521293"/>
            <a:ext cx="16620491" cy="85438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193"/>
            <a:ext cx="2926761" cy="572269"/>
            <a:chOff x="14780952" y="394193"/>
            <a:chExt cx="2926761" cy="5722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0307" y="466410"/>
              <a:ext cx="2495564" cy="4166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4137" y="332902"/>
              <a:ext cx="819750" cy="7118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5128" y="-1435605"/>
            <a:ext cx="11356738" cy="3537014"/>
            <a:chOff x="-298786" y="-1470732"/>
            <a:chExt cx="10053842" cy="3699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98786" y="-1470732"/>
              <a:ext cx="10053842" cy="36998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0605" y="585092"/>
            <a:ext cx="3833610" cy="12656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3352" y="1061584"/>
            <a:ext cx="2239965" cy="743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4193"/>
            <a:ext cx="2926761" cy="572269"/>
            <a:chOff x="14780952" y="394193"/>
            <a:chExt cx="2926761" cy="5722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6410"/>
              <a:ext cx="2495564" cy="4166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32902"/>
              <a:ext cx="819750" cy="7118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0605" y="285188"/>
            <a:ext cx="4692905" cy="12656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5005" y="761680"/>
            <a:ext cx="2621413" cy="7527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pic>
        <p:nvPicPr>
          <p:cNvPr id="2" name="bandicam 2022-07-25 11-15-53-4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5072" t="5726" r="15359" b="7921"/>
          <a:stretch/>
        </p:blipFill>
        <p:spPr>
          <a:xfrm>
            <a:off x="838200" y="1550865"/>
            <a:ext cx="13106400" cy="800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2-07-25 11-27-12-3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894" r="6932" b="9439"/>
          <a:stretch/>
        </p:blipFill>
        <p:spPr>
          <a:xfrm>
            <a:off x="43744" y="1915913"/>
            <a:ext cx="17020393" cy="89154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4300"/>
            <a:ext cx="16562558" cy="2537922"/>
            <a:chOff x="0" y="-3442799"/>
            <a:chExt cx="16562558" cy="60950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3442799"/>
              <a:ext cx="16562558" cy="6095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4193"/>
            <a:ext cx="2926761" cy="572269"/>
            <a:chOff x="14780952" y="394193"/>
            <a:chExt cx="2926761" cy="5722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66410"/>
              <a:ext cx="2495564" cy="4166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37" y="332902"/>
              <a:ext cx="819750" cy="7118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605" y="285188"/>
            <a:ext cx="4692905" cy="12656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5002" y="761680"/>
            <a:ext cx="2621413" cy="752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073326" cy="79436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8" y="1508288"/>
            <a:ext cx="4984886" cy="70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49216" y="8470400"/>
            <a:ext cx="12985261" cy="752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674162" cy="3289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5498" y="5005527"/>
            <a:ext cx="9201863" cy="1462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3195"/>
            <a:ext cx="2489802" cy="353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727114" cy="12691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811" y="2419554"/>
            <a:ext cx="4527128" cy="752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9010" y="2684402"/>
            <a:ext cx="5612991" cy="5612991"/>
            <a:chOff x="11159010" y="2684402"/>
            <a:chExt cx="5612991" cy="5612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9010" y="268440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6229" y="3589331"/>
            <a:ext cx="3803133" cy="3803133"/>
            <a:chOff x="8536229" y="3589331"/>
            <a:chExt cx="3803133" cy="3803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6229" y="3589331"/>
              <a:ext cx="3803133" cy="38031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7487" y="4782294"/>
            <a:ext cx="2032556" cy="12073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95262" y="5179117"/>
            <a:ext cx="3295058" cy="1073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21145" y="4438659"/>
            <a:ext cx="2469581" cy="12298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10217" cy="7119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5176" y="4191121"/>
            <a:ext cx="6249233" cy="4296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3" y="6304618"/>
            <a:ext cx="1812755" cy="6744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66810"/>
            <a:ext cx="2489802" cy="3595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10217" cy="7119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47262" y="4210433"/>
            <a:ext cx="2712165" cy="16334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8844" y="3600327"/>
            <a:ext cx="6530321" cy="526125"/>
            <a:chOff x="1918844" y="3600327"/>
            <a:chExt cx="6530321" cy="5261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7738" y="3543186"/>
              <a:ext cx="2725365" cy="68779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18844" y="3816495"/>
              <a:ext cx="160149" cy="160149"/>
              <a:chOff x="1918844" y="3816495"/>
              <a:chExt cx="160149" cy="1601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18844" y="3816495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3238" y="4226090"/>
            <a:ext cx="1609193" cy="866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7774" y="3600327"/>
            <a:ext cx="6530321" cy="526125"/>
            <a:chOff x="9367774" y="3600327"/>
            <a:chExt cx="6530321" cy="5261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26668" y="3543186"/>
              <a:ext cx="2387889" cy="67827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67774" y="3816492"/>
              <a:ext cx="160149" cy="160149"/>
              <a:chOff x="9367774" y="3816492"/>
              <a:chExt cx="160149" cy="16014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7774" y="3816492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5240" y="7327249"/>
            <a:ext cx="3496755" cy="7709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67774" y="6701495"/>
            <a:ext cx="6530321" cy="544123"/>
            <a:chOff x="9367774" y="6701495"/>
            <a:chExt cx="6530321" cy="5441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6668" y="6644354"/>
              <a:ext cx="3775365" cy="67827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67774" y="6917657"/>
              <a:ext cx="160149" cy="160149"/>
              <a:chOff x="9367774" y="6917657"/>
              <a:chExt cx="160149" cy="16014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7774" y="6917657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184004" y="3863389"/>
            <a:ext cx="1373582" cy="1638166"/>
            <a:chOff x="5184004" y="3863389"/>
            <a:chExt cx="1373582" cy="16381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84004" y="3863389"/>
              <a:ext cx="1373582" cy="16381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33358" y="3863389"/>
            <a:ext cx="1521563" cy="1527076"/>
            <a:chOff x="12133358" y="3863389"/>
            <a:chExt cx="1521563" cy="15270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33358" y="3863389"/>
              <a:ext cx="1521563" cy="15270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54921" y="6825535"/>
            <a:ext cx="3317680" cy="1803087"/>
            <a:chOff x="13654921" y="6825535"/>
            <a:chExt cx="3317680" cy="18030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54921" y="6825535"/>
              <a:ext cx="3317680" cy="18030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23612" y="1956641"/>
            <a:ext cx="4150304" cy="12691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9109" y="7736208"/>
            <a:ext cx="112665" cy="1306128"/>
            <a:chOff x="1569109" y="7736208"/>
            <a:chExt cx="112665" cy="1306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9109" y="7736208"/>
              <a:ext cx="112665" cy="13061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3204" y="6684818"/>
            <a:ext cx="3134246" cy="821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4870" y="7421694"/>
            <a:ext cx="6590313" cy="19570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93218" y="-994164"/>
            <a:ext cx="3822070" cy="3784995"/>
            <a:chOff x="-993218" y="-994164"/>
            <a:chExt cx="3822070" cy="37849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93218" y="-994164"/>
              <a:ext cx="3822070" cy="3784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97739" y="1920412"/>
            <a:ext cx="10688823" cy="3903493"/>
            <a:chOff x="-1297739" y="1920412"/>
            <a:chExt cx="10688823" cy="39034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97739" y="1920412"/>
              <a:ext cx="10688823" cy="39034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1722" y="1920412"/>
            <a:ext cx="3879362" cy="3879362"/>
            <a:chOff x="5511722" y="1920412"/>
            <a:chExt cx="3879362" cy="38793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1722" y="1920412"/>
              <a:ext cx="3879362" cy="3879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6357" y="2832140"/>
            <a:ext cx="836778" cy="805460"/>
            <a:chOff x="7126357" y="2832140"/>
            <a:chExt cx="836778" cy="8054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6357" y="2832140"/>
              <a:ext cx="836778" cy="8054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0307" y="466810"/>
              <a:ext cx="2489802" cy="36596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4169" y="333009"/>
              <a:ext cx="810217" cy="711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33604" y="2984536"/>
            <a:ext cx="112665" cy="1013982"/>
            <a:chOff x="10833604" y="2984536"/>
            <a:chExt cx="112665" cy="10139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33604" y="2984536"/>
              <a:ext cx="112665" cy="10139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51265" y="1851842"/>
            <a:ext cx="3134246" cy="8212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4518" y="2642485"/>
            <a:ext cx="3675469" cy="13142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24670" y="5485743"/>
            <a:ext cx="10688823" cy="3903493"/>
            <a:chOff x="8524670" y="5485743"/>
            <a:chExt cx="10688823" cy="39034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24670" y="5485743"/>
              <a:ext cx="10688823" cy="39034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22395" y="5508500"/>
            <a:ext cx="3879362" cy="3879362"/>
            <a:chOff x="8522395" y="5508500"/>
            <a:chExt cx="3879362" cy="38793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22395" y="5508500"/>
              <a:ext cx="3879362" cy="38793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36317" y="6434720"/>
            <a:ext cx="3182820" cy="1901514"/>
            <a:chOff x="8936317" y="6434720"/>
            <a:chExt cx="3182820" cy="19015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65857" y="7604860"/>
              <a:ext cx="2459322" cy="83870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915743" y="6434720"/>
              <a:ext cx="1223974" cy="981627"/>
              <a:chOff x="9915743" y="6434720"/>
              <a:chExt cx="1223974" cy="98162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915743" y="6434720"/>
                <a:ext cx="1223974" cy="981627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73439" y="3792942"/>
            <a:ext cx="1947375" cy="8162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629227" y="8393987"/>
            <a:ext cx="3822070" cy="3784995"/>
            <a:chOff x="14629227" y="8393987"/>
            <a:chExt cx="3822070" cy="37849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9227" y="8393987"/>
              <a:ext cx="3822070" cy="378499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7272" y="302874"/>
            <a:ext cx="5632277" cy="10828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5543" y="7206738"/>
            <a:ext cx="112665" cy="1306128"/>
            <a:chOff x="1695543" y="7206738"/>
            <a:chExt cx="112665" cy="1306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5543" y="7206738"/>
              <a:ext cx="112665" cy="1306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93218" y="-1023091"/>
            <a:ext cx="3822070" cy="3784995"/>
            <a:chOff x="-993218" y="-1023091"/>
            <a:chExt cx="3822070" cy="37849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93218" y="-1023091"/>
              <a:ext cx="3822070" cy="3784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82641" y="1393467"/>
            <a:ext cx="10688823" cy="3903493"/>
            <a:chOff x="-1282641" y="1393467"/>
            <a:chExt cx="10688823" cy="39034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82641" y="1393467"/>
              <a:ext cx="10688823" cy="39034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5491" y="1397176"/>
            <a:ext cx="3879362" cy="3879362"/>
            <a:chOff x="5525491" y="1397176"/>
            <a:chExt cx="3879362" cy="3879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5491" y="1397176"/>
              <a:ext cx="3879362" cy="3879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40127" y="2308904"/>
            <a:ext cx="836778" cy="805460"/>
            <a:chOff x="7140127" y="2308904"/>
            <a:chExt cx="836778" cy="8054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0127" y="2308904"/>
              <a:ext cx="836778" cy="8054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0307" y="466810"/>
              <a:ext cx="2489802" cy="36596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64169" y="333009"/>
              <a:ext cx="810217" cy="711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47373" y="2461300"/>
            <a:ext cx="112665" cy="1013982"/>
            <a:chOff x="10847373" y="2461300"/>
            <a:chExt cx="112665" cy="10139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373" y="2461300"/>
              <a:ext cx="112665" cy="10139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5049" y="1328602"/>
            <a:ext cx="3144317" cy="8134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98763" y="2119249"/>
            <a:ext cx="5845642" cy="13181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38439" y="4962508"/>
            <a:ext cx="10688823" cy="3903493"/>
            <a:chOff x="8538439" y="4962508"/>
            <a:chExt cx="10688823" cy="39034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38439" y="4962508"/>
              <a:ext cx="10688823" cy="39034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36164" y="4985264"/>
            <a:ext cx="3879362" cy="3879362"/>
            <a:chOff x="8536164" y="4985264"/>
            <a:chExt cx="3879362" cy="38793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6164" y="4985264"/>
              <a:ext cx="3879362" cy="38793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50086" y="5911484"/>
            <a:ext cx="3182820" cy="1892928"/>
            <a:chOff x="8950086" y="5911484"/>
            <a:chExt cx="3182820" cy="18929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9627" y="7081627"/>
              <a:ext cx="2467646" cy="82544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929512" y="5911484"/>
              <a:ext cx="1223974" cy="981627"/>
              <a:chOff x="9929512" y="5911484"/>
              <a:chExt cx="1223974" cy="9816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929512" y="5911484"/>
                <a:ext cx="1223974" cy="981627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7211" y="3269706"/>
            <a:ext cx="1958431" cy="80396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642997" y="7870751"/>
            <a:ext cx="3822070" cy="3784995"/>
            <a:chOff x="14642997" y="7870751"/>
            <a:chExt cx="3822070" cy="37849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2997" y="7870751"/>
              <a:ext cx="3822070" cy="378499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6973" y="6161583"/>
            <a:ext cx="3144317" cy="81348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9116" y="6898459"/>
            <a:ext cx="3732794" cy="19583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8058" y="2416536"/>
            <a:ext cx="3163562" cy="32951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0479" y="5005527"/>
            <a:ext cx="8727807" cy="1438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027" y="483868"/>
            <a:ext cx="3420315" cy="21504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6810"/>
              <a:ext cx="2489831" cy="3595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69" y="333009"/>
              <a:ext cx="810217" cy="711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9125" y="155844"/>
            <a:ext cx="8308016" cy="9922078"/>
            <a:chOff x="4819125" y="155844"/>
            <a:chExt cx="8308016" cy="99220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9125" y="155844"/>
              <a:ext cx="8308016" cy="99220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사용자 지정</PresentationFormat>
  <Paragraphs>0</Paragraphs>
  <Slides>23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5</cp:revision>
  <dcterms:created xsi:type="dcterms:W3CDTF">2022-07-25T12:53:58Z</dcterms:created>
  <dcterms:modified xsi:type="dcterms:W3CDTF">2022-07-25T04:42:53Z</dcterms:modified>
</cp:coreProperties>
</file>